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"/>
  </p:notesMasterIdLst>
  <p:handoutMasterIdLst>
    <p:handoutMasterId r:id="rId8"/>
  </p:handoutMasterIdLst>
  <p:sldIdLst>
    <p:sldId id="256" r:id="rId3"/>
    <p:sldId id="265" r:id="rId4"/>
    <p:sldId id="266" r:id="rId5"/>
    <p:sldId id="268" r:id="rId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14" autoAdjust="0"/>
    <p:restoredTop sz="94660"/>
  </p:normalViewPr>
  <p:slideViewPr>
    <p:cSldViewPr showGuides="1">
      <p:cViewPr varScale="1">
        <p:scale>
          <a:sx n="91" d="100"/>
          <a:sy n="91" d="100"/>
        </p:scale>
        <p:origin x="-534" y="-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pPr/>
              <a:t>11/20/2015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pPr/>
              <a:t>11/20/2015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6475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6809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824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2915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0133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1370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00078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90715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153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0171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41960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11/20/2015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6553198" cy="2514601"/>
          </a:xfrm>
        </p:spPr>
        <p:txBody>
          <a:bodyPr/>
          <a:lstStyle/>
          <a:p>
            <a:r>
              <a:rPr lang="en-US" dirty="0" smtClean="0"/>
              <a:t>Wave Tank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Will Coburn</a:t>
            </a:r>
          </a:p>
          <a:p>
            <a:r>
              <a:rPr lang="en-US" dirty="0"/>
              <a:t>Gabriel Nava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9325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2" y="-24063"/>
            <a:ext cx="8686801" cy="1066800"/>
          </a:xfrm>
        </p:spPr>
        <p:txBody>
          <a:bodyPr/>
          <a:lstStyle/>
          <a:p>
            <a:r>
              <a:rPr lang="en-US" dirty="0" smtClean="0"/>
              <a:t>Progress to date</a:t>
            </a:r>
            <a:endParaRPr lang="en-US" dirty="0"/>
          </a:p>
        </p:txBody>
      </p:sp>
      <p:pic>
        <p:nvPicPr>
          <p:cNvPr id="2" name="20151003_19135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212" y="1219200"/>
            <a:ext cx="9144000" cy="51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723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Problematic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Leaks</a:t>
            </a:r>
          </a:p>
          <a:p>
            <a:r>
              <a:rPr lang="en-US" dirty="0" smtClean="0"/>
              <a:t>Runtime Control of Motor Speed and Direction</a:t>
            </a:r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4" name="Picture 3" descr="http://www.norwegiancreations.com/wp-content/uploads/2014/12/Arduino-tutorial-Stepper-Tutorial1.jpg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127389" y="1935146"/>
            <a:ext cx="3934047" cy="2987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3171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663" y="838200"/>
            <a:ext cx="3181350" cy="561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 Raspberry Pi and Control Motor over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Over-seal leaks with silicon</a:t>
            </a:r>
          </a:p>
          <a:p>
            <a:r>
              <a:rPr lang="en-US" dirty="0" smtClean="0"/>
              <a:t>GUI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612" y="3924300"/>
            <a:ext cx="2590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226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0</TotalTime>
  <Words>34</Words>
  <Application>Microsoft Office PowerPoint</Application>
  <PresentationFormat>Custom</PresentationFormat>
  <Paragraphs>11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Business Contrast 16x9</vt:lpstr>
      <vt:lpstr>Wave Tank</vt:lpstr>
      <vt:lpstr>Progress to date</vt:lpstr>
      <vt:lpstr>Problematic Issues</vt:lpstr>
      <vt:lpstr>Going Forward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2015-11-20T07:43:38Z</dcterms:created>
  <dcterms:modified xsi:type="dcterms:W3CDTF">2015-11-20T21:12:55Z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